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janpää Irina" userId="ddb1dd7b-c694-4bc2-9bda-81d1cbd72184" providerId="ADAL" clId="{5033BA38-B4E4-4392-A653-39D7B4FD93B8}"/>
    <pc:docChg chg="modSld">
      <pc:chgData name="Kujanpää Irina" userId="ddb1dd7b-c694-4bc2-9bda-81d1cbd72184" providerId="ADAL" clId="{5033BA38-B4E4-4392-A653-39D7B4FD93B8}" dt="2022-12-29T14:35:18.634" v="737" actId="962"/>
      <pc:docMkLst>
        <pc:docMk/>
      </pc:docMkLst>
      <pc:sldChg chg="modSp mod">
        <pc:chgData name="Kujanpää Irina" userId="ddb1dd7b-c694-4bc2-9bda-81d1cbd72184" providerId="ADAL" clId="{5033BA38-B4E4-4392-A653-39D7B4FD93B8}" dt="2022-12-29T14:33:49.363" v="197" actId="962"/>
        <pc:sldMkLst>
          <pc:docMk/>
          <pc:sldMk cId="1402903522" sldId="259"/>
        </pc:sldMkLst>
        <pc:picChg chg="mod">
          <ac:chgData name="Kujanpää Irina" userId="ddb1dd7b-c694-4bc2-9bda-81d1cbd72184" providerId="ADAL" clId="{5033BA38-B4E4-4392-A653-39D7B4FD93B8}" dt="2022-12-29T14:33:49.363" v="197" actId="962"/>
          <ac:picMkLst>
            <pc:docMk/>
            <pc:sldMk cId="1402903522" sldId="259"/>
            <ac:picMk id="4" creationId="{00000000-0000-0000-0000-000000000000}"/>
          </ac:picMkLst>
        </pc:picChg>
      </pc:sldChg>
      <pc:sldChg chg="modSp mod">
        <pc:chgData name="Kujanpää Irina" userId="ddb1dd7b-c694-4bc2-9bda-81d1cbd72184" providerId="ADAL" clId="{5033BA38-B4E4-4392-A653-39D7B4FD93B8}" dt="2022-12-29T14:34:08.260" v="231" actId="962"/>
        <pc:sldMkLst>
          <pc:docMk/>
          <pc:sldMk cId="4210080910" sldId="260"/>
        </pc:sldMkLst>
        <pc:picChg chg="mod">
          <ac:chgData name="Kujanpää Irina" userId="ddb1dd7b-c694-4bc2-9bda-81d1cbd72184" providerId="ADAL" clId="{5033BA38-B4E4-4392-A653-39D7B4FD93B8}" dt="2022-12-29T14:34:08.260" v="231" actId="962"/>
          <ac:picMkLst>
            <pc:docMk/>
            <pc:sldMk cId="4210080910" sldId="260"/>
            <ac:picMk id="4" creationId="{00000000-0000-0000-0000-000000000000}"/>
          </ac:picMkLst>
        </pc:picChg>
      </pc:sldChg>
      <pc:sldChg chg="modSp mod">
        <pc:chgData name="Kujanpää Irina" userId="ddb1dd7b-c694-4bc2-9bda-81d1cbd72184" providerId="ADAL" clId="{5033BA38-B4E4-4392-A653-39D7B4FD93B8}" dt="2022-12-29T14:35:18.634" v="737" actId="962"/>
        <pc:sldMkLst>
          <pc:docMk/>
          <pc:sldMk cId="1141549632" sldId="262"/>
        </pc:sldMkLst>
        <pc:picChg chg="mod">
          <ac:chgData name="Kujanpää Irina" userId="ddb1dd7b-c694-4bc2-9bda-81d1cbd72184" providerId="ADAL" clId="{5033BA38-B4E4-4392-A653-39D7B4FD93B8}" dt="2022-12-29T14:35:18.634" v="737" actId="962"/>
          <ac:picMkLst>
            <pc:docMk/>
            <pc:sldMk cId="1141549632" sldId="262"/>
            <ac:picMk id="4" creationId="{00000000-0000-0000-0000-000000000000}"/>
          </ac:picMkLst>
        </pc:picChg>
      </pc:sldChg>
      <pc:sldChg chg="modSp mod">
        <pc:chgData name="Kujanpää Irina" userId="ddb1dd7b-c694-4bc2-9bda-81d1cbd72184" providerId="ADAL" clId="{5033BA38-B4E4-4392-A653-39D7B4FD93B8}" dt="2022-12-29T14:33:10.072" v="29" actId="962"/>
        <pc:sldMkLst>
          <pc:docMk/>
          <pc:sldMk cId="2882101469" sldId="266"/>
        </pc:sldMkLst>
        <pc:picChg chg="mod">
          <ac:chgData name="Kujanpää Irina" userId="ddb1dd7b-c694-4bc2-9bda-81d1cbd72184" providerId="ADAL" clId="{5033BA38-B4E4-4392-A653-39D7B4FD93B8}" dt="2022-12-29T14:33:10.072" v="29" actId="962"/>
          <ac:picMkLst>
            <pc:docMk/>
            <pc:sldMk cId="2882101469" sldId="266"/>
            <ac:picMk id="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31410" y="6127715"/>
            <a:ext cx="6369377" cy="685835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100" y="6197415"/>
            <a:ext cx="3517140" cy="524060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91237" y="6058955"/>
            <a:ext cx="1677333" cy="75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18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018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65367" y="6172165"/>
            <a:ext cx="6369377" cy="68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551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675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868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629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281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241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221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AB08F-AEAA-4F0D-BA57-61CD50CC7E84}" type="datetimeFigureOut">
              <a:rPr lang="fi-FI" smtClean="0"/>
              <a:t>29.12.2022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FDBA3-1811-4173-9DBE-62A51C6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268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5n12Z4WBb4&amp;t=5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494291"/>
            <a:ext cx="9144000" cy="2387600"/>
          </a:xfrm>
        </p:spPr>
        <p:txBody>
          <a:bodyPr/>
          <a:lstStyle/>
          <a:p>
            <a:r>
              <a:rPr lang="fi-FI" dirty="0"/>
              <a:t>Hyvä tyyppi</a:t>
            </a:r>
            <a:br>
              <a:rPr lang="fi-FI" dirty="0"/>
            </a:br>
            <a:r>
              <a:rPr lang="fi-FI" dirty="0"/>
              <a:t>valmennus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103274"/>
            <a:ext cx="9144000" cy="1655762"/>
          </a:xfrm>
        </p:spPr>
        <p:txBody>
          <a:bodyPr/>
          <a:lstStyle/>
          <a:p>
            <a:r>
              <a:rPr lang="fi-FI" b="1" dirty="0"/>
              <a:t>Etukeno – nopea työllistyminen</a:t>
            </a:r>
          </a:p>
          <a:p>
            <a:r>
              <a:rPr lang="fi-FI" b="1" dirty="0"/>
              <a:t>Kymenlaakson tunnistetuille osaajapula-aloille</a:t>
            </a:r>
          </a:p>
          <a:p>
            <a:r>
              <a:rPr lang="fi-FI" b="1" dirty="0"/>
              <a:t>hankkeen tuotos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9487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Jokainen meistä on hyvä tyyppi</a:t>
            </a:r>
          </a:p>
        </p:txBody>
      </p:sp>
      <p:sp>
        <p:nvSpPr>
          <p:cNvPr id="4" name="Tekstin paikkamerkki 1"/>
          <p:cNvSpPr txBox="1">
            <a:spLocks/>
          </p:cNvSpPr>
          <p:nvPr/>
        </p:nvSpPr>
        <p:spPr>
          <a:xfrm>
            <a:off x="838200" y="1619757"/>
            <a:ext cx="7132782" cy="4096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>
                <a:latin typeface="+mj-lt"/>
              </a:rPr>
              <a:t>Tuo rohkeasti esiin ihmistä, joka todella olet.</a:t>
            </a:r>
          </a:p>
          <a:p>
            <a:r>
              <a:rPr lang="fi-FI" dirty="0">
                <a:latin typeface="+mj-lt"/>
              </a:rPr>
              <a:t>Korosta omia kiinnostuksen kohteita ja vahvuuksia.</a:t>
            </a:r>
          </a:p>
          <a:p>
            <a:r>
              <a:rPr lang="fi-FI" dirty="0">
                <a:latin typeface="+mj-lt"/>
              </a:rPr>
              <a:t>Jokainen meistä on hyvä tyyppi, kun</a:t>
            </a:r>
          </a:p>
          <a:p>
            <a:pPr lvl="1"/>
            <a:r>
              <a:rPr lang="fi-FI" dirty="0">
                <a:latin typeface="+mj-lt"/>
              </a:rPr>
              <a:t>pääsee näyttämään parhaat puolensa.</a:t>
            </a:r>
          </a:p>
          <a:p>
            <a:pPr lvl="1"/>
            <a:r>
              <a:rPr lang="fi-FI" dirty="0">
                <a:latin typeface="+mj-lt"/>
              </a:rPr>
              <a:t>saa innostua työtehtävästä,</a:t>
            </a:r>
          </a:p>
          <a:p>
            <a:pPr lvl="1"/>
            <a:r>
              <a:rPr lang="fi-FI" dirty="0">
                <a:latin typeface="+mj-lt"/>
              </a:rPr>
              <a:t>kokee pystyvänsä hyödyntämään siinä omia kykyjään ja taitojaan</a:t>
            </a:r>
          </a:p>
          <a:p>
            <a:pPr lvl="1"/>
            <a:r>
              <a:rPr lang="fi-FI" dirty="0">
                <a:latin typeface="+mj-lt"/>
              </a:rPr>
              <a:t>ja saa oppia uusia asioita.</a:t>
            </a:r>
          </a:p>
        </p:txBody>
      </p:sp>
    </p:spTree>
    <p:extLst>
      <p:ext uri="{BB962C8B-B14F-4D97-AF65-F5344CB8AC3E}">
        <p14:creationId xmlns:p14="http://schemas.microsoft.com/office/powerpoint/2010/main" val="2591480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Millainen hyvä tyyppi sinä olet?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Mene puhelimella tai tietokoneella osoitteeseen menti.com</a:t>
            </a:r>
          </a:p>
          <a:p>
            <a:endParaRPr lang="fi-FI" dirty="0"/>
          </a:p>
          <a:p>
            <a:r>
              <a:rPr lang="fi-FI" dirty="0"/>
              <a:t>Kirjaudu kyselyyn koodilla [tähän koodi </a:t>
            </a:r>
            <a:r>
              <a:rPr lang="fi-FI" dirty="0" err="1"/>
              <a:t>Mentimeteristä</a:t>
            </a:r>
            <a:r>
              <a:rPr lang="fi-FI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53743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3"/>
          <p:cNvSpPr txBox="1">
            <a:spLocks/>
          </p:cNvSpPr>
          <p:nvPr/>
        </p:nvSpPr>
        <p:spPr>
          <a:xfrm>
            <a:off x="2986042" y="1436544"/>
            <a:ext cx="7473217" cy="29185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3600" i="1" dirty="0">
                <a:solidFill>
                  <a:schemeClr val="tx1"/>
                </a:solidFill>
                <a:latin typeface="+mj-lt"/>
              </a:rPr>
              <a:t>”Pitää olla vain sinä, ja se riittää. Itseään ei pidä alkaa muuttamaan sen mukaan, mikä on juuri nyt siistiä.”</a:t>
            </a:r>
          </a:p>
          <a:p>
            <a:pPr algn="l"/>
            <a:endParaRPr lang="fi-FI" sz="3600" i="1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fi-FI" sz="3600" i="1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l"/>
            <a:r>
              <a:rPr lang="fi-FI" sz="3600" dirty="0">
                <a:solidFill>
                  <a:schemeClr val="tx1"/>
                </a:solidFill>
                <a:latin typeface="+mj-lt"/>
              </a:rPr>
              <a:t>			- </a:t>
            </a:r>
            <a:r>
              <a:rPr lang="fi-FI" sz="3600" dirty="0" err="1">
                <a:solidFill>
                  <a:schemeClr val="tx1"/>
                </a:solidFill>
                <a:latin typeface="+mj-lt"/>
              </a:rPr>
              <a:t>Ellinoora</a:t>
            </a:r>
            <a:r>
              <a:rPr lang="fi-FI" sz="3600" dirty="0">
                <a:solidFill>
                  <a:schemeClr val="tx1"/>
                </a:solidFill>
                <a:latin typeface="+mj-lt"/>
              </a:rPr>
              <a:t>, muusikko</a:t>
            </a:r>
          </a:p>
        </p:txBody>
      </p:sp>
      <p:pic>
        <p:nvPicPr>
          <p:cNvPr id="6" name="Kuva 5" descr="Ellinooran kuv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42" y="3219007"/>
            <a:ext cx="2324424" cy="1629002"/>
          </a:xfrm>
          <a:prstGeom prst="ellipse">
            <a:avLst/>
          </a:prstGeom>
          <a:ln w="3175" cap="rnd">
            <a:solidFill>
              <a:srgbClr val="FA98E7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882101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Hyvä tyyppi -valmennuksen kulku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Virittäytyminen teemaan</a:t>
            </a:r>
          </a:p>
          <a:p>
            <a:r>
              <a:rPr lang="fi-FI" dirty="0"/>
              <a:t>Taitokäsi: näin monin tavoin olet jo kehittänyt taitojasi </a:t>
            </a:r>
          </a:p>
          <a:p>
            <a:r>
              <a:rPr lang="fi-FI" dirty="0"/>
              <a:t>Pelataan Taitobingoa</a:t>
            </a:r>
          </a:p>
          <a:p>
            <a:r>
              <a:rPr lang="fi-FI" dirty="0"/>
              <a:t>Luetaan uusin silmin työpaikkailmoituksia</a:t>
            </a:r>
          </a:p>
          <a:p>
            <a:r>
              <a:rPr lang="fi-FI" dirty="0"/>
              <a:t>Työnantajien näkemyksiä: miten olla hyvä tyyppi?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5095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Virittäytyminen teemaan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Mene puhelimella tai tietokoneella osoitteeseen menti.com</a:t>
            </a:r>
          </a:p>
          <a:p>
            <a:endParaRPr lang="fi-FI" dirty="0"/>
          </a:p>
          <a:p>
            <a:r>
              <a:rPr lang="fi-FI" dirty="0"/>
              <a:t>Kirjaudu kyselyyn koodilla [tähän koodi </a:t>
            </a:r>
            <a:r>
              <a:rPr lang="fi-FI" dirty="0" err="1"/>
              <a:t>Mentimeteristä</a:t>
            </a:r>
            <a:r>
              <a:rPr lang="fi-FI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5836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Osaamiskäsi</a:t>
            </a:r>
          </a:p>
        </p:txBody>
      </p:sp>
      <p:pic>
        <p:nvPicPr>
          <p:cNvPr id="4" name="Kuva 3" descr="Osaamiskäsi koostuu osioista Tieto, taito, tahto, kokemus, identiteetti ja verkosto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084" y="1293524"/>
            <a:ext cx="6748535" cy="4210625"/>
          </a:xfrm>
          <a:prstGeom prst="rect">
            <a:avLst/>
          </a:prstGeom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140290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Pelataan taitobingoa</a:t>
            </a:r>
          </a:p>
        </p:txBody>
      </p:sp>
      <p:pic>
        <p:nvPicPr>
          <p:cNvPr id="4" name="Kuva 3" descr="Taitobingon pohj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8509" y="199556"/>
            <a:ext cx="5183909" cy="5811647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838200" y="1690688"/>
            <a:ext cx="54686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+mj-lt"/>
              </a:rPr>
              <a:t>Valitse lomakkeesta 3–5 osaamista tai taitoa, jotka sinulla jo on.</a:t>
            </a:r>
          </a:p>
          <a:p>
            <a:endParaRPr lang="fi-FI" sz="2400" dirty="0">
              <a:latin typeface="+mj-lt"/>
            </a:endParaRPr>
          </a:p>
          <a:p>
            <a:r>
              <a:rPr lang="fi-FI" sz="2400" dirty="0">
                <a:latin typeface="+mj-lt"/>
              </a:rPr>
              <a:t>Valitse lisäksi yksi taito, jonka haluaisit saada tai koet tarvitsevasi.</a:t>
            </a:r>
          </a:p>
          <a:p>
            <a:endParaRPr lang="fi-FI" sz="2400" dirty="0">
              <a:latin typeface="+mj-lt"/>
            </a:endParaRPr>
          </a:p>
          <a:p>
            <a:r>
              <a:rPr lang="fi-FI" sz="2400" dirty="0">
                <a:latin typeface="+mj-lt"/>
              </a:rPr>
              <a:t>Kirjoita valitsemasi osaamiset itsellesi ylös.</a:t>
            </a:r>
          </a:p>
          <a:p>
            <a:endParaRPr lang="fi-FI" sz="2400" dirty="0">
              <a:latin typeface="+mj-lt"/>
            </a:endParaRPr>
          </a:p>
          <a:p>
            <a:r>
              <a:rPr lang="fi-FI" sz="2400" dirty="0">
                <a:latin typeface="+mj-lt"/>
              </a:rPr>
              <a:t>Sitten pelataan!</a:t>
            </a:r>
          </a:p>
        </p:txBody>
      </p:sp>
    </p:spTree>
    <p:extLst>
      <p:ext uri="{BB962C8B-B14F-4D97-AF65-F5344CB8AC3E}">
        <p14:creationId xmlns:p14="http://schemas.microsoft.com/office/powerpoint/2010/main" val="421008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616008"/>
              </p:ext>
            </p:extLst>
          </p:nvPr>
        </p:nvGraphicFramePr>
        <p:xfrm>
          <a:off x="1911925" y="158510"/>
          <a:ext cx="8770376" cy="5946726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192594">
                  <a:extLst>
                    <a:ext uri="{9D8B030D-6E8A-4147-A177-3AD203B41FA5}">
                      <a16:colId xmlns:a16="http://schemas.microsoft.com/office/drawing/2014/main" val="938630703"/>
                    </a:ext>
                  </a:extLst>
                </a:gridCol>
                <a:gridCol w="2192594">
                  <a:extLst>
                    <a:ext uri="{9D8B030D-6E8A-4147-A177-3AD203B41FA5}">
                      <a16:colId xmlns:a16="http://schemas.microsoft.com/office/drawing/2014/main" val="222813759"/>
                    </a:ext>
                  </a:extLst>
                </a:gridCol>
                <a:gridCol w="2192594">
                  <a:extLst>
                    <a:ext uri="{9D8B030D-6E8A-4147-A177-3AD203B41FA5}">
                      <a16:colId xmlns:a16="http://schemas.microsoft.com/office/drawing/2014/main" val="2115407559"/>
                    </a:ext>
                  </a:extLst>
                </a:gridCol>
                <a:gridCol w="2192594">
                  <a:extLst>
                    <a:ext uri="{9D8B030D-6E8A-4147-A177-3AD203B41FA5}">
                      <a16:colId xmlns:a16="http://schemas.microsoft.com/office/drawing/2014/main" val="1469827376"/>
                    </a:ext>
                  </a:extLst>
                </a:gridCol>
              </a:tblGrid>
              <a:tr h="636624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LUOVUUS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JÄRJESTELMÄLLISYYS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KULTTUURINEN OSAAMINEN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YRITTELIÄISYYS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53270"/>
                  </a:ext>
                </a:extLst>
              </a:tr>
              <a:tr h="636624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ARVOSTELUKYKY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VUOROVAIKUTUS-TAIDOT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PITKIEN TEKSTIEN</a:t>
                      </a:r>
                      <a:r>
                        <a:rPr lang="fi-FI" sz="1600" baseline="0" dirty="0"/>
                        <a:t> LUKEMINEN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JOHTAJUUS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478709"/>
                  </a:ext>
                </a:extLst>
              </a:tr>
              <a:tr h="559469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SINNIKKYYS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REHELLISYYS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NÖYRYYS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NEUVON KYSYMINEN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23048"/>
                  </a:ext>
                </a:extLst>
              </a:tr>
              <a:tr h="581177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ITSEHILLINTÄ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YHTEISTYÖKYKY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ITSENSÄ JOHTAMINEN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LEIKKIMIELISYYS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99337"/>
                  </a:ext>
                </a:extLst>
              </a:tr>
              <a:tr h="581177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SORMINÄPPÄRYYS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DIGITAALISET TAIDOT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ESTEETTISYYS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VIESTINTÄ-OSAAMINEN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837239"/>
                  </a:ext>
                </a:extLst>
              </a:tr>
              <a:tr h="559469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JOUSTAVUUS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OPPIMISTAIDOT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NOPEUS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KUUNTELEMINEN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662523"/>
                  </a:ext>
                </a:extLst>
              </a:tr>
              <a:tr h="636624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ITSENSÄ KEHITTÄMINEN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VAROVAISUUS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LIIKUNNALLISUUS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RYHMÄSSÄ TYÖSKENTELY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595552"/>
                  </a:ext>
                </a:extLst>
              </a:tr>
              <a:tr h="559469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TARKKA MAKUAISTI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ROHKEUS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HYVÄ MUISTI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KIRJOITTAMINEN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582921"/>
                  </a:ext>
                </a:extLst>
              </a:tr>
              <a:tr h="636624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REILUUS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PIIRTÄMINEN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UTELIAISUUS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AIKATAULUSSA PYSYMINEN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71221"/>
                  </a:ext>
                </a:extLst>
              </a:tr>
              <a:tr h="559469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YRITTELIÄISYYS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ENNAKOINTIKYKY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EMPATIA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KOVUUS</a:t>
                      </a:r>
                      <a:endParaRPr lang="fi-FI" sz="1600" b="0" dirty="0"/>
                    </a:p>
                  </a:txBody>
                  <a:tcPr anchor="ctr">
                    <a:solidFill>
                      <a:srgbClr val="FAF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923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476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Haussa hyvä tyyppi, joka on kiinnostunut teknologian hyödyntämisestä, tulee toimeen erilaisten ihmisten kanssa, esintymistaitoinen heittäytyjä, yrittäjähenkinen tekijä, sujuva kirjoittaja jne. Työpaikkailmoituksessa on lueteltu taitoja.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63" y="230909"/>
            <a:ext cx="11766695" cy="6627091"/>
          </a:xfrm>
          <a:prstGeom prst="rect">
            <a:avLst/>
          </a:prstGeom>
          <a:ln w="3175">
            <a:noFill/>
          </a:ln>
        </p:spPr>
      </p:pic>
      <p:sp>
        <p:nvSpPr>
          <p:cNvPr id="5" name="Tekstiruutu 4"/>
          <p:cNvSpPr txBox="1"/>
          <p:nvPr/>
        </p:nvSpPr>
        <p:spPr>
          <a:xfrm>
            <a:off x="5357091" y="378690"/>
            <a:ext cx="65385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4400" dirty="0">
                <a:latin typeface="+mj-lt"/>
              </a:rPr>
              <a:t>Esimerkki hyvästä työpaikkailmoituksesta</a:t>
            </a:r>
          </a:p>
        </p:txBody>
      </p:sp>
    </p:spTree>
    <p:extLst>
      <p:ext uri="{BB962C8B-B14F-4D97-AF65-F5344CB8AC3E}">
        <p14:creationId xmlns:p14="http://schemas.microsoft.com/office/powerpoint/2010/main" val="114154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Työnantajien näkemyksiä:</a:t>
            </a:r>
            <a:br>
              <a:rPr lang="fi-FI" dirty="0"/>
            </a:br>
            <a:r>
              <a:rPr lang="fi-FI" dirty="0"/>
              <a:t>miten olla hyvä tyyppi?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850862"/>
            <a:ext cx="10411691" cy="1342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hlinkClick r:id="rId2"/>
              </a:rPr>
              <a:t>(488) Millainen on työelämän hyvä tyyppi? Etukeno-hanke – YouTube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kesto 5:37</a:t>
            </a:r>
            <a:endParaRPr lang="fi-FI" sz="1200" dirty="0"/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84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Mistä työnantajat tunnistavat hyvän tyypin rekrytoinnissa?</a:t>
            </a:r>
          </a:p>
        </p:txBody>
      </p:sp>
      <p:sp>
        <p:nvSpPr>
          <p:cNvPr id="4" name="Tekstin paikkamerkki 1"/>
          <p:cNvSpPr txBox="1">
            <a:spLocks/>
          </p:cNvSpPr>
          <p:nvPr/>
        </p:nvSpPr>
        <p:spPr>
          <a:xfrm>
            <a:off x="838200" y="1847975"/>
            <a:ext cx="10199255" cy="44569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fi-FI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on tutustunut työnantajaan. 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kysyy vastakysymyksiä.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osaa kertoa, missä on hyvä / halukas kehittymään.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Hänen kanssaan on helppo keskustella / syntyy yhteys.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kuuntelee / läsnäolo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on rehellinen.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kertoo muutakin, kuin pelkkiä onnistumisia, ei kaunistele.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katsoo silmiin.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Hänellä on reipas kädenpuristus.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on positiivinen</a:t>
            </a:r>
            <a:r>
              <a:rPr lang="fi-FI" sz="2400" i="1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algn="l"/>
            <a:r>
              <a:rPr lang="fi-FI" sz="2400" dirty="0">
                <a:solidFill>
                  <a:schemeClr val="tx1"/>
                </a:solidFill>
                <a:latin typeface="+mj-lt"/>
              </a:rPr>
              <a:t>Hän osaa arvioida työpaikan sopivuuden suhteessa omiin motivaatiotekijöihin.</a:t>
            </a:r>
          </a:p>
          <a:p>
            <a:pPr algn="l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116660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356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Office-teema</vt:lpstr>
      <vt:lpstr>Hyvä tyyppi valmennus</vt:lpstr>
      <vt:lpstr>Hyvä tyyppi -valmennuksen kulku</vt:lpstr>
      <vt:lpstr>Virittäytyminen teemaan</vt:lpstr>
      <vt:lpstr>Osaamiskäsi</vt:lpstr>
      <vt:lpstr>Pelataan taitobingoa</vt:lpstr>
      <vt:lpstr>PowerPoint Presentation</vt:lpstr>
      <vt:lpstr>PowerPoint Presentation</vt:lpstr>
      <vt:lpstr>Työnantajien näkemyksiä: miten olla hyvä tyyppi?</vt:lpstr>
      <vt:lpstr>Mistä työnantajat tunnistavat hyvän tyypin rekrytoinnissa?</vt:lpstr>
      <vt:lpstr>Jokainen meistä on hyvä tyyppi</vt:lpstr>
      <vt:lpstr>Millainen hyvä tyyppi sinä olet?</vt:lpstr>
      <vt:lpstr>PowerPoint Presentation</vt:lpstr>
    </vt:vector>
  </TitlesOfParts>
  <Company>Etelä-Kymenlaakson ammattiopisto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Hyvä tyyppi valmennuskonsepti</dc:title>
  <dc:creator>Leppänen Sari</dc:creator>
  <cp:lastModifiedBy>Kujanpää Irina</cp:lastModifiedBy>
  <cp:revision>5</cp:revision>
  <dcterms:created xsi:type="dcterms:W3CDTF">2022-12-22T11:27:05Z</dcterms:created>
  <dcterms:modified xsi:type="dcterms:W3CDTF">2022-12-29T14:35:22Z</dcterms:modified>
</cp:coreProperties>
</file>